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3054" autoAdjust="0"/>
  </p:normalViewPr>
  <p:slideViewPr>
    <p:cSldViewPr snapToGrid="0">
      <p:cViewPr>
        <p:scale>
          <a:sx n="50" d="100"/>
          <a:sy n="50" d="100"/>
        </p:scale>
        <p:origin x="720" y="893"/>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Balachandran.m06@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431435"/>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BALACHANDRAN M</a:t>
            </a:r>
          </a:p>
          <a:p>
            <a:r>
              <a:rPr lang="en-US" dirty="0">
                <a:latin typeface="Times New Roman" panose="02020603050405020304" pitchFamily="18" charset="0"/>
                <a:cs typeface="Times New Roman" panose="02020603050405020304" pitchFamily="18" charset="0"/>
              </a:rPr>
              <a:t>Email : </a:t>
            </a:r>
            <a:r>
              <a:rPr lang="en-US" sz="1800" b="1"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Balachandran.m06@gmail.com</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4096634"/>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Sentiment analysis, also known as opinion mining, involves using AI and natural language processing to identify and measure emotions in text. It counts positive and negative words to determine if the sentiment is positive, negative, or neutral. Key types include emotion-based, fine-grained, and aspect-based sentiment analysis, all focused on understanding the overall tone (polarity) of a message. With AI and machine learning, companies can quickly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analyze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large amounts of text—like emails, chat transcripts, social media, and reviews—to get insights on public sentiment and improve customer understanding.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600"/>
              </a:spcBef>
              <a:spcAft>
                <a:spcPts val="6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1288751"/>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IN" sz="1800" dirty="0">
                <a:solidFill>
                  <a:srgbClr val="000000"/>
                </a:solidFill>
                <a:effectLst/>
                <a:latin typeface="Times New Roman" panose="02020603050405020304" pitchFamily="18" charset="0"/>
                <a:ea typeface="Calibri" panose="020F0502020204030204" pitchFamily="34" charset="0"/>
              </a:rPr>
              <a:t>Interpreting the meaning of words in different contexts. AI often struggles with </a:t>
            </a:r>
            <a:r>
              <a:rPr lang="en-IN" sz="1800" dirty="0" err="1">
                <a:solidFill>
                  <a:srgbClr val="000000"/>
                </a:solidFill>
                <a:effectLst/>
                <a:latin typeface="Times New Roman" panose="02020603050405020304" pitchFamily="18" charset="0"/>
                <a:ea typeface="Calibri" panose="020F0502020204030204" pitchFamily="34" charset="0"/>
              </a:rPr>
              <a:t>analyzing</a:t>
            </a:r>
            <a:r>
              <a:rPr lang="en-IN" sz="1800" dirty="0">
                <a:solidFill>
                  <a:srgbClr val="000000"/>
                </a:solidFill>
                <a:effectLst/>
                <a:latin typeface="Times New Roman" panose="02020603050405020304" pitchFamily="18" charset="0"/>
                <a:ea typeface="Calibri" panose="020F0502020204030204" pitchFamily="34" charset="0"/>
              </a:rPr>
              <a:t> different sentiments, such as sarcasm or negation, or sentences with multiple sentiments. This makes it challenging to categorize text as positive, negative, or neutral.</a:t>
            </a:r>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3371885"/>
          </a:xfrm>
          <a:prstGeom prst="rect">
            <a:avLst/>
          </a:prstGeom>
          <a:noFill/>
        </p:spPr>
        <p:txBody>
          <a:bodyPr wrap="square" rtlCol="0">
            <a:spAutoFit/>
          </a:bodyPr>
          <a:lstStyle/>
          <a:p>
            <a:pPr algn="just">
              <a:lnSpc>
                <a:spcPct val="150000"/>
              </a:lnSpc>
              <a:spcBef>
                <a:spcPts val="600"/>
              </a:spcBef>
              <a:spcAft>
                <a:spcPts val="6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To implement sentiment analysis, first collect and clean text data, removing any irrelevant elements. Next, break down the text into individual words and count positive and negative terms using a sentiment lexicon like VADER or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TextBlob</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which can assign sentiment scores. These scores indicate if the text is positive, negative, or neutral. For greater accuracy, a machine learning model can be trained to capture more nuanced sentiment. Finally, visualize the results to observe trends and insights, updating the lexicon or model periodically to ensure relevance. This process enables quick analysis of large datasets, revealing valuable insights about audience sentiment.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53613" y="1803164"/>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https://github.com/Balachandranmurugan/Naan-Mudhalvan-Project.git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7BFF2CCB-2B2F-D0C7-419D-C391CCEF3A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6360" y="1009136"/>
            <a:ext cx="8315920" cy="3800253"/>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2540888"/>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conclusion, sentiment analysis provides a powerful tool for understanding audience emotions and feedback by efficiently analyzing large volumes of text data. Using a combination of lexicons and machine learning models enhances accuracy, allowing businesses to gain real-time insights into customer sentiment. This analysis can guide strategic decisions, improve customer satisfaction, and foster better communication by identifying and addressing trends in audience sentiment.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285750" indent="-285750" algn="just">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Real-time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adaptive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multilingual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predictive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scalable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88</TotalTime>
  <Words>484</Words>
  <Application>Microsoft Office PowerPoint</Application>
  <PresentationFormat>On-screen Show (16:9)</PresentationFormat>
  <Paragraphs>43</Paragraphs>
  <Slides>10</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14</cp:revision>
  <dcterms:modified xsi:type="dcterms:W3CDTF">2024-11-10T06:08:55Z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